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8" r:id="rId10"/>
    <p:sldId id="269" r:id="rId11"/>
    <p:sldId id="270" r:id="rId12"/>
    <p:sldId id="265" r:id="rId13"/>
    <p:sldId id="271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3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4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95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77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9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7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9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05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2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4/18/2023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6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71201FD-B9B8-44FB-827C-2B72B2C61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D50380-B737-4843-B657-D1F72ECE0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38A1CE-8855-4800-8759-A56D50C74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60E8BB7-1962-48A1-AE75-138B858AD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4B998B9-5288-4CE0-B72D-57048D824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1CCB6E9-345A-4FF8-A88D-3E5CF21D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1318E85-96B6-461C-8287-F6CA4968C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6BFD751-AAE9-43DB-8D9F-FBD0019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A33B7E8-7994-46BB-A708-1BAEAE9A4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E24BAA5-7F61-4495-857C-97EDFC96F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16A69CD-5F58-4D4E-8784-EF04768B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B01CAAA-9CED-4D6E-94EF-252DDFCB7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46C2E15-6DB9-400F-A463-3A7488119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548849A-5ABA-4068-B1B8-628853773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026C35F-2E6D-487D-B9F7-C4FEC99C2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C96CD3E-B1D7-4FEB-A4C4-9D2224756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5504DA9-0960-480F-A0D1-43F798BA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D211248-4214-4C32-9181-236A5054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C8DA7D9-8888-4AE1-88A9-070E3D39A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5EF6DF4-75E2-40AE-898D-8439C1A1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B5A874-B7FD-462A-B169-E7FDB5AA6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40B800-A1C4-40CF-B676-3714D7BC6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9DC799A-8E1B-473C-8A5C-61A7E6E17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241FE59-669C-46CE-BD6B-BCC0E38E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38A03C7-4888-469E-B83E-68A5A252F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49D6E2-575B-4B3B-9200-F89FF6263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192BECB-21C3-4E10-BA4A-1A40B32F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399FED6-669D-4F33-B077-DCABEE44C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0A4E8B-1AAA-4226-98A8-D787BCF2A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9842F70-1987-4D9B-A998-AB1CA140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2A5A85E-17B3-4952-B61F-2F5B41D63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B1FC6E2-FA10-41E8-AD12-66A1CF983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EDBDE6-ED55-E400-1AA2-3D5FDEDDA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3956389"/>
            <a:ext cx="6391422" cy="2438354"/>
          </a:xfrm>
        </p:spPr>
        <p:txBody>
          <a:bodyPr anchor="t">
            <a:normAutofit/>
          </a:bodyPr>
          <a:lstStyle/>
          <a:p>
            <a:r>
              <a:rPr lang="en-IN"/>
              <a:t>Get Hired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C44A4-F9E8-FB35-C555-079B669C1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6560" y="3956389"/>
            <a:ext cx="5034170" cy="2421078"/>
          </a:xfrm>
        </p:spPr>
        <p:txBody>
          <a:bodyPr anchor="t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hivo"/>
              </a:rPr>
              <a:t>Presented By:</a:t>
            </a:r>
            <a:br>
              <a:rPr lang="e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Harshada Bagal(002913267)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19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Sudharsan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9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Ragavendhiran</a:t>
            </a:r>
            <a:r>
              <a:rPr lang="en-IN" sz="19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Anuradha(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002783355)</a:t>
            </a:r>
            <a:endParaRPr lang="en-IN" sz="190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Swarali Patil (</a:t>
            </a: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002697717</a:t>
            </a:r>
            <a:r>
              <a:rPr lang="e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Anupam Aditya (002920714)</a:t>
            </a:r>
          </a:p>
        </p:txBody>
      </p:sp>
      <p:pic>
        <p:nvPicPr>
          <p:cNvPr id="14" name="Picture 3" descr="A web of dots connected">
            <a:extLst>
              <a:ext uri="{FF2B5EF4-FFF2-40B4-BE49-F238E27FC236}">
                <a16:creationId xmlns:a16="http://schemas.microsoft.com/office/drawing/2014/main" id="{5FAE8807-F9AD-E512-7914-CDEB9BE97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4" b="8109"/>
          <a:stretch/>
        </p:blipFill>
        <p:spPr>
          <a:xfrm>
            <a:off x="-6214" y="10"/>
            <a:ext cx="12214825" cy="338337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27D6616B-CA16-4E7A-AD49-69268088A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423970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37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291-0598-6FD6-43F7-E13FDB20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8684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F47FC5-4B81-EC2D-8DA7-9A223CE4C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9" y="725950"/>
            <a:ext cx="10556041" cy="562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4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A94D-23A9-640D-4C8F-770AEF81A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30020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72ADC8-3CC9-1CB6-4497-9A743EF20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078" y="1026160"/>
            <a:ext cx="10324999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5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C290-4037-5043-0FBF-9AFBF5525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59" y="360191"/>
            <a:ext cx="10325000" cy="37132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8BFAA9-9AB5-5897-9D44-2373372C8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9" y="944562"/>
            <a:ext cx="11104681" cy="555324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2A31E4-1945-5269-7CD4-BC6C81A8C7AA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691079" y="2294412"/>
            <a:ext cx="10325000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60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967F-BEA7-0D6C-9C64-79F997B2F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5A7A7D-7848-47B1-EAA2-A24B7003D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725951"/>
            <a:ext cx="10617200" cy="54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018C-5007-9B4F-1C4E-6E2893D9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99" y="232202"/>
            <a:ext cx="10325000" cy="72123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BB3F812-BA44-193E-DC2E-2AF987A05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0" y="232202"/>
            <a:ext cx="11223080" cy="5678991"/>
          </a:xfrm>
        </p:spPr>
      </p:pic>
    </p:spTree>
    <p:extLst>
      <p:ext uri="{BB962C8B-B14F-4D97-AF65-F5344CB8AC3E}">
        <p14:creationId xmlns:p14="http://schemas.microsoft.com/office/powerpoint/2010/main" val="324277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E63A-5A9B-9883-3A42-FA531743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13" y="146831"/>
            <a:ext cx="10325000" cy="66596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C169FB-F3C4-A9F1-CC58-84E6B84D5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12" y="233680"/>
            <a:ext cx="10922267" cy="58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5090-63EF-E3F3-D21F-EAB732B8F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841737"/>
          </a:xfrm>
        </p:spPr>
        <p:txBody>
          <a:bodyPr>
            <a:normAutofit fontScale="90000"/>
          </a:bodyPr>
          <a:lstStyle/>
          <a:p>
            <a:r>
              <a:rPr lang="en-IN" dirty="0"/>
              <a:t>About </a:t>
            </a:r>
            <a:r>
              <a:rPr lang="en-IN" dirty="0" err="1"/>
              <a:t>GetHired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524F3-4D1E-9CC6-6F59-693B45F1B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2032001"/>
            <a:ext cx="10495904" cy="3703636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GetHired</a:t>
            </a:r>
            <a:r>
              <a:rPr lang="en-US" dirty="0"/>
              <a:t> initiative is a comprehensive web-based platform designed for university students to facilitate their job search and career management needs.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 It serves as a one-stop-shop for all their employment-related       requirements.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08844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7134A1-6E23-4417-8A0E-6B7013EE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A2371D-E95E-4E2E-ABB9-D6409A537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814C69-0E8C-49A3-8452-971CA8350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1E24DB3-D306-4D9D-AD7B-F535197C0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A1B06E0-67DD-4302-8D19-639196972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FBD0468-E45E-4063-8C2D-BB5557741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42838F-C61E-4F82-8E97-8A10316F4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D2F4E59-35DF-48ED-8513-D9C995716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52710FE-BF9F-4ADD-82DE-7AF0AB1F5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9B014AE-E9E4-4054-BE0F-1BC2F089B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A021B-C8B0-48F9-B1CB-A8C2E1B85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49EAB92-8EB1-450F-9DC7-CAFA5FDA9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0A1EBB7-483A-419C-B619-AA3C9184C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1469A02-6DCF-4CBC-8B1F-E0B48A98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D0931D-7905-4655-B3A8-BD3855872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F31427-7414-48AC-A250-D356CBC4B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C8C5AE1-943C-444C-BEEB-756028247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1751FEB-FFE8-484E-AF44-58FB0C2F5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3BEB40B-97E7-4435-BAE6-0BAC8689D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19CDDE6-0CB4-4518-936D-351D7114F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5CD8E96-63B2-4A76-9FA4-FD574945D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A06729F-61CD-43D7-900D-23C5CF828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A936353-A06F-4862-B713-D8761651C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CB75089-81A0-414F-880B-613FBC710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984B25A-77CE-42BE-8D5D-3E56ADB36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C0E8CB-51AD-4D39-860D-95F982066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27B6EA0-1EC1-4EFC-A024-326C5FB6E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A37A491-22B7-497B-B872-FDB00072E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5725797-7F94-4684-9B61-BE6296665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504F75D-D3A8-44BD-970F-4F37060BB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8E41E9-3A9D-4D8E-AF15-A6369C26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2194DC5-C581-452C-B403-012A01F8A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C414A6B-23ED-46F4-982A-69E5E537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CB47DB7-904B-416E-8C82-41DA194E0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B1F1850D-CE6C-A715-4892-B77BAC11F0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999" r="-1" b="-1"/>
          <a:stretch/>
        </p:blipFill>
        <p:spPr>
          <a:xfrm>
            <a:off x="-23207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A363B8-4BA3-A648-D6C4-2226AEF9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8351994" cy="703238"/>
          </a:xfrm>
        </p:spPr>
        <p:txBody>
          <a:bodyPr>
            <a:noAutofit/>
          </a:bodyPr>
          <a:lstStyle/>
          <a:p>
            <a:r>
              <a:rPr lang="en" sz="4900" dirty="0">
                <a:solidFill>
                  <a:srgbClr val="FFFFFF"/>
                </a:solidFill>
              </a:rPr>
              <a:t>Tech Stack</a:t>
            </a:r>
            <a:endParaRPr lang="en-IN" sz="49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161CD-6E7C-6105-5EFE-620420DCF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9201092" cy="382245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800" dirty="0">
                <a:solidFill>
                  <a:srgbClr val="FFFFFF"/>
                </a:solidFill>
              </a:rPr>
              <a:t>(MERN STACK)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800" dirty="0">
                <a:solidFill>
                  <a:srgbClr val="FFFFFF"/>
                </a:solidFill>
              </a:rPr>
              <a:t>DB : Mongo DB(Connected to MongoDB Atlas)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800" dirty="0">
                <a:solidFill>
                  <a:srgbClr val="FFFFFF"/>
                </a:solidFill>
              </a:rPr>
              <a:t>Front End : ReactJS, Redux, HTML, SCSS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800" dirty="0">
                <a:solidFill>
                  <a:srgbClr val="FFFFFF"/>
                </a:solidFill>
              </a:rPr>
              <a:t>Back End : (Rest API's)Node(Express JS), Token : (JWT)</a:t>
            </a:r>
          </a:p>
          <a:p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13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63B8-4BA3-A648-D6C4-2226AEF9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39" y="232201"/>
            <a:ext cx="10325000" cy="1230839"/>
          </a:xfrm>
        </p:spPr>
        <p:txBody>
          <a:bodyPr>
            <a:normAutofit/>
          </a:bodyPr>
          <a:lstStyle/>
          <a:p>
            <a:r>
              <a:rPr lang="en" sz="4900" dirty="0"/>
              <a:t>Features</a:t>
            </a:r>
            <a:endParaRPr lang="en-IN" sz="4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161CD-6E7C-6105-5EFE-620420DCF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79" y="1748112"/>
            <a:ext cx="10325000" cy="424628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Recruiters and Student can login using their valid credentials. Credentials are validated using JWT authentication.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Students can create their profile and add documents such as resume.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All documents are uploaded and maintained on Amazon S3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Recruiters of companies post job openings that students can view and apply for. Career Fairs, Networking and Speaker events are posted on the portal and available for student booking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Recruiters can view the applications and download the student's resumes.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829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7EBF-BE74-0A90-BA15-703964EE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59484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319C5-D1E4-0DA0-E3EB-BAFFEEB5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903250"/>
            <a:ext cx="10325000" cy="4070829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Used Google maps to display location of the event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Students can filter on available jobs and events to find ones that interest them.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Students can search for a job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Students can post reviews about organizations for other students to peruse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Students can access their dashboards to view their applications, registered events and job recommendations based on their interests.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Used Charts.js to display the status of the applications on the student dashboard.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11978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ight Triangle 79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EB000-F506-F373-1CEE-CC58CB65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Domain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31429B-AD89-5599-E5E7-2AC5F2761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239" y="548641"/>
            <a:ext cx="8638356" cy="59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6609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D1FEA2-AFB3-4160-AD46-30A80729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4AF8D4-8E5C-4E3A-999F-1FE86654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8BE230-DCEC-4180-B5D3-EA65C4A34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034248-80AA-4C75-A898-0CBAF23E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7431FC-0100-44D0-999E-3EF9B361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1491DF-0796-4A80-B724-6CAAD85E5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3FFC75-C94A-4427-85D1-26F0028AC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F1554D-792C-4554-B623-F99A47B1B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6371075-9273-4FF4-A45B-606B94306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44A38F-298C-477B-8764-0A32E50DD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78CA47-3A09-4651-B57D-690F14C78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CB69771-B806-4E29-834E-E0BBE273B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27EE3C0-1B82-43F3-AF55-5D1D6FBF4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898DA7-BA6E-4B4C-8139-596D59F48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F121E84-2FAA-4948-B3B3-F1FE69ED8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C2C1AC-3864-47AA-B22A-D350A3A04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ADCA4-3AD3-4D6C-81B7-259F20359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D515CD-A4F0-4B0A-B6BB-11A2774FB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B97DD1-8D17-426C-BC2A-B34FE5836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865967-B063-41EC-85BC-A5CF90367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C63DB2-5B99-42B5-9B7F-826B0BD8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B694AB-9FC1-4857-A6CD-1FEC6D183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2AE103-97D9-407D-BCE0-9FA475661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0AC9FC-9BF1-4F78-B0F9-4E024D0C6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77E885-6F2C-4E94-88DF-7E6BEF98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62840B5-21D6-4B05-802E-549F1A92A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21055F-E4D5-474F-B6C7-C44BC1244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49B031-FD8F-422C-AA54-9FB482600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AF843B0-2A4F-4989-8B91-BDB7FECE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0BC5B75-FAF9-427D-BD65-D37C1BF97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BFA052-2C6E-4F70-BF95-50DAC0649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D7C7F8-6562-470D-B38E-21F56B2AB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C7B2A1-F80D-4F4A-88E1-5FFB02B70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BD8B68-66C7-71C8-B625-3104F7BDF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10325000" cy="703236"/>
          </a:xfrm>
        </p:spPr>
        <p:txBody>
          <a:bodyPr>
            <a:normAutofit fontScale="90000"/>
          </a:bodyPr>
          <a:lstStyle/>
          <a:p>
            <a:r>
              <a:rPr lang="en-IN" dirty="0"/>
              <a:t>Contributions Made:</a:t>
            </a:r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9AA2BC59-928B-43C3-B9E7-D77D4F3EE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5947" y="151620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124639-429A-7F49-81A4-B1D1D922C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35" y="1740796"/>
            <a:ext cx="9319412" cy="434592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dirty="0" err="1"/>
              <a:t>Swarali</a:t>
            </a:r>
            <a:r>
              <a:rPr lang="en-IN" dirty="0"/>
              <a:t> Patil</a:t>
            </a:r>
          </a:p>
          <a:p>
            <a:pPr>
              <a:lnSpc>
                <a:spcPct val="100000"/>
              </a:lnSpc>
            </a:pPr>
            <a:r>
              <a:rPr lang="en-US" dirty="0"/>
              <a:t>Design of UI, Sign in, Sign out, header, landing pages, SCSS, </a:t>
            </a:r>
            <a:r>
              <a:rPr lang="en-US" dirty="0" err="1"/>
              <a:t>Javascript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Backend – Application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r>
              <a:rPr lang="en-IN" dirty="0" err="1"/>
              <a:t>Sudharsan</a:t>
            </a:r>
            <a:r>
              <a:rPr lang="en-IN" dirty="0"/>
              <a:t> </a:t>
            </a:r>
            <a:r>
              <a:rPr lang="en-IN" dirty="0" err="1"/>
              <a:t>Ragavendhiran</a:t>
            </a:r>
            <a:r>
              <a:rPr lang="en-IN" dirty="0"/>
              <a:t> Anuradha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Kanit Medium"/>
              </a:rPr>
              <a:t>Design of UI, Designing Dashboard, Dash-Header and pop-ups pages, </a:t>
            </a:r>
            <a:r>
              <a:rPr lang="en-US" dirty="0" err="1">
                <a:sym typeface="Kanit Medium"/>
              </a:rPr>
              <a:t>Javascript</a:t>
            </a:r>
            <a:r>
              <a:rPr lang="en-US" dirty="0">
                <a:sym typeface="Kanit Medium"/>
              </a:rPr>
              <a:t>, SCSS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Kanit Medium"/>
              </a:rPr>
              <a:t>Backend – Organization, Job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r>
              <a:rPr lang="en-IN" dirty="0"/>
              <a:t>Harshada Bagal</a:t>
            </a:r>
          </a:p>
          <a:p>
            <a:pPr>
              <a:lnSpc>
                <a:spcPct val="100000"/>
              </a:lnSpc>
            </a:pPr>
            <a:r>
              <a:rPr lang="en-US" dirty="0"/>
              <a:t>React , Model , Helpers Designing,  MongoDB , Validations</a:t>
            </a:r>
          </a:p>
          <a:p>
            <a:pPr>
              <a:lnSpc>
                <a:spcPct val="100000"/>
              </a:lnSpc>
            </a:pPr>
            <a:r>
              <a:rPr lang="en-US" dirty="0"/>
              <a:t>Backend – Project , Registration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r>
              <a:rPr lang="en-IN" dirty="0"/>
              <a:t>Anupam Aditya</a:t>
            </a:r>
          </a:p>
          <a:p>
            <a:pPr>
              <a:lnSpc>
                <a:spcPct val="100000"/>
              </a:lnSpc>
            </a:pPr>
            <a:r>
              <a:rPr lang="fr-FR" dirty="0" err="1"/>
              <a:t>Redux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, Routes, Utilities, MongoDB </a:t>
            </a:r>
          </a:p>
          <a:p>
            <a:pPr>
              <a:lnSpc>
                <a:spcPct val="100000"/>
              </a:lnSpc>
            </a:pPr>
            <a:r>
              <a:rPr lang="fr-FR" dirty="0"/>
              <a:t>Backend – </a:t>
            </a:r>
            <a:r>
              <a:rPr lang="fr-FR" dirty="0" err="1"/>
              <a:t>Student</a:t>
            </a:r>
            <a:r>
              <a:rPr lang="fr-FR" dirty="0"/>
              <a:t>, </a:t>
            </a:r>
            <a:r>
              <a:rPr lang="fr-FR" dirty="0" err="1"/>
              <a:t>Recruiter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412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CC89-5DFC-7D09-E97E-146D6D9D0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678" y="67267"/>
            <a:ext cx="10495904" cy="826814"/>
          </a:xfrm>
        </p:spPr>
        <p:txBody>
          <a:bodyPr>
            <a:normAutofit fontScale="90000"/>
          </a:bodyPr>
          <a:lstStyle/>
          <a:p>
            <a:r>
              <a:rPr lang="en-IN" dirty="0"/>
              <a:t>Screenshots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A3B4-2D26-4593-B2C0-2A553B68C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1879601"/>
            <a:ext cx="10495904" cy="385603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07404CD2-151E-2083-6EBA-A325DE795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6" y="851059"/>
            <a:ext cx="5761344" cy="5336381"/>
          </a:xfrm>
          <a:prstGeom prst="rect">
            <a:avLst/>
          </a:prstGeom>
        </p:spPr>
      </p:pic>
      <p:pic>
        <p:nvPicPr>
          <p:cNvPr id="8" name="Picture 7" descr="A picture containing text, tree, outdoor, screenshot&#10;&#10;Description automatically generated">
            <a:extLst>
              <a:ext uri="{FF2B5EF4-FFF2-40B4-BE49-F238E27FC236}">
                <a16:creationId xmlns:a16="http://schemas.microsoft.com/office/drawing/2014/main" id="{E6DE371A-0B75-E963-5783-8B18C3B74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38" y="894081"/>
            <a:ext cx="5405120" cy="529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7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412E91B-F9D5-04D9-6902-C414E4692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" y="400830"/>
            <a:ext cx="11125200" cy="6162529"/>
          </a:xfrm>
        </p:spPr>
      </p:pic>
    </p:spTree>
    <p:extLst>
      <p:ext uri="{BB962C8B-B14F-4D97-AF65-F5344CB8AC3E}">
        <p14:creationId xmlns:p14="http://schemas.microsoft.com/office/powerpoint/2010/main" val="30094207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348</Words>
  <Application>Microsoft Office PowerPoint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Grandview</vt:lpstr>
      <vt:lpstr>Wingdings</vt:lpstr>
      <vt:lpstr>CosineVTI</vt:lpstr>
      <vt:lpstr>Get Hired</vt:lpstr>
      <vt:lpstr>About GetHired</vt:lpstr>
      <vt:lpstr>Tech Stack</vt:lpstr>
      <vt:lpstr>Features</vt:lpstr>
      <vt:lpstr>PowerPoint Presentation</vt:lpstr>
      <vt:lpstr>Domain Model</vt:lpstr>
      <vt:lpstr>Contributions Made: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Hired</dc:title>
  <dc:creator>Harshada Kailas Bagal</dc:creator>
  <cp:lastModifiedBy>Harshada Kailas Bagal</cp:lastModifiedBy>
  <cp:revision>5</cp:revision>
  <dcterms:created xsi:type="dcterms:W3CDTF">2023-04-18T19:20:17Z</dcterms:created>
  <dcterms:modified xsi:type="dcterms:W3CDTF">2023-04-19T19:01:31Z</dcterms:modified>
</cp:coreProperties>
</file>